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Relationship Id="rId9" Type="http://schemas.openxmlformats.org/officeDocument/2006/relationships/image" Target="../media/image135.png"/><Relationship Id="rId10" Type="http://schemas.openxmlformats.org/officeDocument/2006/relationships/image" Target="../media/image136.png"/><Relationship Id="rId11" Type="http://schemas.openxmlformats.org/officeDocument/2006/relationships/image" Target="../media/image137.png"/><Relationship Id="rId12" Type="http://schemas.openxmlformats.org/officeDocument/2006/relationships/image" Target="../media/image13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Relationship Id="rId10" Type="http://schemas.openxmlformats.org/officeDocument/2006/relationships/image" Target="../media/image147.png"/><Relationship Id="rId11" Type="http://schemas.openxmlformats.org/officeDocument/2006/relationships/image" Target="../media/image148.png"/><Relationship Id="rId12" Type="http://schemas.openxmlformats.org/officeDocument/2006/relationships/image" Target="../media/image14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Relationship Id="rId7" Type="http://schemas.openxmlformats.org/officeDocument/2006/relationships/image" Target="../media/image155.png"/><Relationship Id="rId8" Type="http://schemas.openxmlformats.org/officeDocument/2006/relationships/image" Target="../media/image156.png"/><Relationship Id="rId9" Type="http://schemas.openxmlformats.org/officeDocument/2006/relationships/image" Target="../media/image157.png"/><Relationship Id="rId10" Type="http://schemas.openxmlformats.org/officeDocument/2006/relationships/image" Target="../media/image158.png"/><Relationship Id="rId11" Type="http://schemas.openxmlformats.org/officeDocument/2006/relationships/image" Target="../media/image159.png"/><Relationship Id="rId12" Type="http://schemas.openxmlformats.org/officeDocument/2006/relationships/image" Target="../media/image16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Relationship Id="rId7" Type="http://schemas.openxmlformats.org/officeDocument/2006/relationships/image" Target="../media/image166.png"/><Relationship Id="rId8" Type="http://schemas.openxmlformats.org/officeDocument/2006/relationships/image" Target="../media/image167.png"/><Relationship Id="rId9" Type="http://schemas.openxmlformats.org/officeDocument/2006/relationships/image" Target="../media/image168.png"/><Relationship Id="rId10" Type="http://schemas.openxmlformats.org/officeDocument/2006/relationships/image" Target="../media/image169.png"/><Relationship Id="rId11" Type="http://schemas.openxmlformats.org/officeDocument/2006/relationships/image" Target="../media/image170.png"/><Relationship Id="rId12" Type="http://schemas.openxmlformats.org/officeDocument/2006/relationships/image" Target="../media/image17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Relationship Id="rId7" Type="http://schemas.openxmlformats.org/officeDocument/2006/relationships/image" Target="../media/image177.png"/><Relationship Id="rId8" Type="http://schemas.openxmlformats.org/officeDocument/2006/relationships/image" Target="../media/image178.png"/><Relationship Id="rId9" Type="http://schemas.openxmlformats.org/officeDocument/2006/relationships/image" Target="../media/image179.png"/><Relationship Id="rId10" Type="http://schemas.openxmlformats.org/officeDocument/2006/relationships/image" Target="../media/image180.png"/><Relationship Id="rId11" Type="http://schemas.openxmlformats.org/officeDocument/2006/relationships/image" Target="../media/image181.png"/><Relationship Id="rId12" Type="http://schemas.openxmlformats.org/officeDocument/2006/relationships/image" Target="../media/image18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7" Type="http://schemas.openxmlformats.org/officeDocument/2006/relationships/image" Target="../media/image188.png"/><Relationship Id="rId8" Type="http://schemas.openxmlformats.org/officeDocument/2006/relationships/image" Target="../media/image189.png"/><Relationship Id="rId9" Type="http://schemas.openxmlformats.org/officeDocument/2006/relationships/image" Target="../media/image190.png"/><Relationship Id="rId10" Type="http://schemas.openxmlformats.org/officeDocument/2006/relationships/image" Target="../media/image191.png"/><Relationship Id="rId11" Type="http://schemas.openxmlformats.org/officeDocument/2006/relationships/image" Target="../media/image192.png"/><Relationship Id="rId12" Type="http://schemas.openxmlformats.org/officeDocument/2006/relationships/image" Target="../media/image19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Relationship Id="rId9" Type="http://schemas.openxmlformats.org/officeDocument/2006/relationships/image" Target="../media/image201.png"/><Relationship Id="rId10" Type="http://schemas.openxmlformats.org/officeDocument/2006/relationships/image" Target="../media/image202.png"/><Relationship Id="rId11" Type="http://schemas.openxmlformats.org/officeDocument/2006/relationships/image" Target="../media/image203.png"/><Relationship Id="rId12" Type="http://schemas.openxmlformats.org/officeDocument/2006/relationships/image" Target="../media/image204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5.png"/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Relationship Id="rId8" Type="http://schemas.openxmlformats.org/officeDocument/2006/relationships/image" Target="../media/image211.png"/><Relationship Id="rId9" Type="http://schemas.openxmlformats.org/officeDocument/2006/relationships/image" Target="../media/image212.png"/><Relationship Id="rId10" Type="http://schemas.openxmlformats.org/officeDocument/2006/relationships/image" Target="../media/image213.png"/><Relationship Id="rId11" Type="http://schemas.openxmlformats.org/officeDocument/2006/relationships/image" Target="../media/image214.png"/><Relationship Id="rId12" Type="http://schemas.openxmlformats.org/officeDocument/2006/relationships/image" Target="../media/image215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6.png"/><Relationship Id="rId3" Type="http://schemas.openxmlformats.org/officeDocument/2006/relationships/image" Target="../media/image217.png"/><Relationship Id="rId4" Type="http://schemas.openxmlformats.org/officeDocument/2006/relationships/image" Target="../media/image218.png"/><Relationship Id="rId5" Type="http://schemas.openxmlformats.org/officeDocument/2006/relationships/image" Target="../media/image219.png"/><Relationship Id="rId6" Type="http://schemas.openxmlformats.org/officeDocument/2006/relationships/image" Target="../media/image220.png"/><Relationship Id="rId7" Type="http://schemas.openxmlformats.org/officeDocument/2006/relationships/image" Target="../media/image221.png"/><Relationship Id="rId8" Type="http://schemas.openxmlformats.org/officeDocument/2006/relationships/image" Target="../media/image222.png"/><Relationship Id="rId9" Type="http://schemas.openxmlformats.org/officeDocument/2006/relationships/image" Target="../media/image223.png"/><Relationship Id="rId10" Type="http://schemas.openxmlformats.org/officeDocument/2006/relationships/image" Target="../media/image224.png"/><Relationship Id="rId11" Type="http://schemas.openxmlformats.org/officeDocument/2006/relationships/image" Target="../media/image225.png"/><Relationship Id="rId12" Type="http://schemas.openxmlformats.org/officeDocument/2006/relationships/image" Target="../media/image226.png"/><Relationship Id="rId13" Type="http://schemas.openxmlformats.org/officeDocument/2006/relationships/image" Target="../media/image227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8.png"/><Relationship Id="rId3" Type="http://schemas.openxmlformats.org/officeDocument/2006/relationships/image" Target="../media/image229.png"/><Relationship Id="rId4" Type="http://schemas.openxmlformats.org/officeDocument/2006/relationships/image" Target="../media/image230.png"/><Relationship Id="rId5" Type="http://schemas.openxmlformats.org/officeDocument/2006/relationships/image" Target="../media/image231.png"/><Relationship Id="rId6" Type="http://schemas.openxmlformats.org/officeDocument/2006/relationships/image" Target="../media/image232.png"/><Relationship Id="rId7" Type="http://schemas.openxmlformats.org/officeDocument/2006/relationships/image" Target="../media/image233.png"/><Relationship Id="rId8" Type="http://schemas.openxmlformats.org/officeDocument/2006/relationships/image" Target="../media/image234.png"/><Relationship Id="rId9" Type="http://schemas.openxmlformats.org/officeDocument/2006/relationships/image" Target="../media/image235.png"/><Relationship Id="rId10" Type="http://schemas.openxmlformats.org/officeDocument/2006/relationships/image" Target="../media/image236.png"/><Relationship Id="rId11" Type="http://schemas.openxmlformats.org/officeDocument/2006/relationships/image" Target="../media/image237.png"/><Relationship Id="rId12" Type="http://schemas.openxmlformats.org/officeDocument/2006/relationships/image" Target="../media/image238.png"/><Relationship Id="rId13" Type="http://schemas.openxmlformats.org/officeDocument/2006/relationships/image" Target="../media/image23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6" Type="http://schemas.openxmlformats.org/officeDocument/2006/relationships/image" Target="../media/image3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0.png"/><Relationship Id="rId3" Type="http://schemas.openxmlformats.org/officeDocument/2006/relationships/image" Target="../media/image241.png"/><Relationship Id="rId4" Type="http://schemas.openxmlformats.org/officeDocument/2006/relationships/image" Target="../media/image242.png"/><Relationship Id="rId5" Type="http://schemas.openxmlformats.org/officeDocument/2006/relationships/image" Target="../media/image243.png"/><Relationship Id="rId6" Type="http://schemas.openxmlformats.org/officeDocument/2006/relationships/image" Target="../media/image244.png"/><Relationship Id="rId7" Type="http://schemas.openxmlformats.org/officeDocument/2006/relationships/image" Target="../media/image245.png"/><Relationship Id="rId8" Type="http://schemas.openxmlformats.org/officeDocument/2006/relationships/image" Target="../media/image246.png"/><Relationship Id="rId9" Type="http://schemas.openxmlformats.org/officeDocument/2006/relationships/image" Target="../media/image24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5" Type="http://schemas.openxmlformats.org/officeDocument/2006/relationships/image" Target="../media/image45.png"/><Relationship Id="rId16" Type="http://schemas.openxmlformats.org/officeDocument/2006/relationships/image" Target="../media/image46.png"/><Relationship Id="rId17" Type="http://schemas.openxmlformats.org/officeDocument/2006/relationships/image" Target="../media/image47.png"/><Relationship Id="rId18" Type="http://schemas.openxmlformats.org/officeDocument/2006/relationships/image" Target="../media/image48.png"/><Relationship Id="rId19" Type="http://schemas.openxmlformats.org/officeDocument/2006/relationships/image" Target="../media/image49.png"/><Relationship Id="rId20" Type="http://schemas.openxmlformats.org/officeDocument/2006/relationships/image" Target="../media/image50.png"/><Relationship Id="rId21" Type="http://schemas.openxmlformats.org/officeDocument/2006/relationships/image" Target="../media/image51.png"/><Relationship Id="rId22" Type="http://schemas.openxmlformats.org/officeDocument/2006/relationships/image" Target="../media/image52.png"/><Relationship Id="rId23" Type="http://schemas.openxmlformats.org/officeDocument/2006/relationships/image" Target="../media/image53.png"/><Relationship Id="rId24" Type="http://schemas.openxmlformats.org/officeDocument/2006/relationships/image" Target="../media/image54.png"/><Relationship Id="rId25" Type="http://schemas.openxmlformats.org/officeDocument/2006/relationships/image" Target="../media/image55.png"/><Relationship Id="rId26" Type="http://schemas.openxmlformats.org/officeDocument/2006/relationships/image" Target="../media/image56.png"/><Relationship Id="rId27" Type="http://schemas.openxmlformats.org/officeDocument/2006/relationships/image" Target="../media/image5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66.png"/><Relationship Id="rId11" Type="http://schemas.openxmlformats.org/officeDocument/2006/relationships/image" Target="../media/image67.png"/><Relationship Id="rId12" Type="http://schemas.openxmlformats.org/officeDocument/2006/relationships/image" Target="../media/image68.png"/><Relationship Id="rId13" Type="http://schemas.openxmlformats.org/officeDocument/2006/relationships/image" Target="../media/image69.png"/><Relationship Id="rId14" Type="http://schemas.openxmlformats.org/officeDocument/2006/relationships/image" Target="../media/image70.png"/><Relationship Id="rId15" Type="http://schemas.openxmlformats.org/officeDocument/2006/relationships/image" Target="../media/image7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Relationship Id="rId11" Type="http://schemas.openxmlformats.org/officeDocument/2006/relationships/image" Target="../media/image81.png"/><Relationship Id="rId12" Type="http://schemas.openxmlformats.org/officeDocument/2006/relationships/image" Target="../media/image82.png"/><Relationship Id="rId13" Type="http://schemas.openxmlformats.org/officeDocument/2006/relationships/image" Target="../media/image83.png"/><Relationship Id="rId14" Type="http://schemas.openxmlformats.org/officeDocument/2006/relationships/image" Target="../media/image8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0" Type="http://schemas.openxmlformats.org/officeDocument/2006/relationships/image" Target="../media/image93.png"/><Relationship Id="rId11" Type="http://schemas.openxmlformats.org/officeDocument/2006/relationships/image" Target="../media/image94.png"/><Relationship Id="rId12" Type="http://schemas.openxmlformats.org/officeDocument/2006/relationships/image" Target="../media/image9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103.png"/><Relationship Id="rId10" Type="http://schemas.openxmlformats.org/officeDocument/2006/relationships/image" Target="../media/image104.png"/><Relationship Id="rId11" Type="http://schemas.openxmlformats.org/officeDocument/2006/relationships/image" Target="../media/image105.png"/><Relationship Id="rId12" Type="http://schemas.openxmlformats.org/officeDocument/2006/relationships/image" Target="../media/image10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Relationship Id="rId10" Type="http://schemas.openxmlformats.org/officeDocument/2006/relationships/image" Target="../media/image115.png"/><Relationship Id="rId11" Type="http://schemas.openxmlformats.org/officeDocument/2006/relationships/image" Target="../media/image11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Relationship Id="rId9" Type="http://schemas.openxmlformats.org/officeDocument/2006/relationships/image" Target="../media/image124.png"/><Relationship Id="rId10" Type="http://schemas.openxmlformats.org/officeDocument/2006/relationships/image" Target="../media/image125.png"/><Relationship Id="rId11" Type="http://schemas.openxmlformats.org/officeDocument/2006/relationships/image" Target="../media/image126.png"/><Relationship Id="rId12" Type="http://schemas.openxmlformats.org/officeDocument/2006/relationships/image" Target="../media/image12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1687865"/>
            <a:ext cx="2258470" cy="1498282"/>
            <a:chOff x="157115" y="1687865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1687865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0127" y="2080062"/>
            <a:ext cx="713773" cy="713888"/>
            <a:chOff x="630127" y="2080062"/>
            <a:chExt cx="713773" cy="713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1948" y="1831826"/>
              <a:ext cx="1427546" cy="142777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127" y="2080062"/>
              <a:ext cx="713773" cy="7138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3514" y="4847800"/>
            <a:ext cx="1006999" cy="1006999"/>
            <a:chOff x="483514" y="4847800"/>
            <a:chExt cx="1006999" cy="10069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514" y="4847800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5932" y="3802221"/>
            <a:ext cx="662163" cy="662163"/>
            <a:chOff x="655932" y="3802221"/>
            <a:chExt cx="662163" cy="66216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5932" y="3802221"/>
              <a:ext cx="662163" cy="6621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1950" y="6238215"/>
            <a:ext cx="630127" cy="687861"/>
            <a:chOff x="671950" y="6238215"/>
            <a:chExt cx="630127" cy="68786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1950" y="6238215"/>
              <a:ext cx="630127" cy="6878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041" y="7309493"/>
            <a:ext cx="719945" cy="719945"/>
            <a:chOff x="627041" y="7309493"/>
            <a:chExt cx="719945" cy="71994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7041" y="7309493"/>
              <a:ext cx="719945" cy="71994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819535" y="1049325"/>
            <a:ext cx="10862860" cy="90854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99974" y="1604359"/>
            <a:ext cx="7374116" cy="233618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888105" y="4665231"/>
            <a:ext cx="5845231" cy="686069"/>
            <a:chOff x="2888105" y="4665231"/>
            <a:chExt cx="5845231" cy="68606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888105" y="4665231"/>
              <a:ext cx="5845231" cy="686069"/>
              <a:chOff x="2888105" y="4665231"/>
              <a:chExt cx="5845231" cy="686069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96856" y="4553563"/>
                <a:ext cx="11690461" cy="1372138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888105" y="4665231"/>
                <a:ext cx="5845231" cy="686069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05399" y="4520661"/>
              <a:ext cx="5206174" cy="148948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846663" y="5705408"/>
            <a:ext cx="3928114" cy="3928114"/>
            <a:chOff x="3846663" y="5705408"/>
            <a:chExt cx="3928114" cy="392811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46663" y="5705408"/>
              <a:ext cx="3928114" cy="39281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142857" y="4105764"/>
            <a:ext cx="8130383" cy="5416868"/>
            <a:chOff x="9142857" y="4105764"/>
            <a:chExt cx="8130383" cy="541686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42857" y="4105764"/>
              <a:ext cx="8130383" cy="54168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9877" y="6544650"/>
            <a:ext cx="2415584" cy="1498282"/>
            <a:chOff x="149877" y="6544650"/>
            <a:chExt cx="2415584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877" y="6544650"/>
              <a:ext cx="2415584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0127" y="1794348"/>
            <a:ext cx="713773" cy="713888"/>
            <a:chOff x="630127" y="1794348"/>
            <a:chExt cx="713773" cy="713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127" y="1794348"/>
              <a:ext cx="713773" cy="7138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3514" y="4023643"/>
            <a:ext cx="1006999" cy="1006999"/>
            <a:chOff x="483514" y="4023643"/>
            <a:chExt cx="1006999" cy="10069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743" y="3585871"/>
              <a:ext cx="2013997" cy="201399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514" y="4023643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5932" y="3030096"/>
            <a:ext cx="662163" cy="662163"/>
            <a:chOff x="655932" y="3030096"/>
            <a:chExt cx="662163" cy="66216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5932" y="3030096"/>
              <a:ext cx="662163" cy="6621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1950" y="5362025"/>
            <a:ext cx="630127" cy="687861"/>
            <a:chOff x="671950" y="5362025"/>
            <a:chExt cx="630127" cy="68786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1950" y="5362025"/>
              <a:ext cx="630127" cy="6878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041" y="6947588"/>
            <a:ext cx="719945" cy="719945"/>
            <a:chOff x="627041" y="6947588"/>
            <a:chExt cx="719945" cy="71994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7041" y="6947588"/>
              <a:ext cx="719945" cy="71994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70903" y="-50988"/>
            <a:ext cx="10473674" cy="171827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41811" y="1526830"/>
            <a:ext cx="9922146" cy="80265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9877" y="6544650"/>
            <a:ext cx="2415584" cy="1498282"/>
            <a:chOff x="149877" y="6544650"/>
            <a:chExt cx="2415584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877" y="6544650"/>
              <a:ext cx="2415584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0127" y="1794348"/>
            <a:ext cx="713773" cy="713888"/>
            <a:chOff x="630127" y="1794348"/>
            <a:chExt cx="713773" cy="713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127" y="1794348"/>
              <a:ext cx="713773" cy="7138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3514" y="4023643"/>
            <a:ext cx="1006999" cy="1006999"/>
            <a:chOff x="483514" y="4023643"/>
            <a:chExt cx="1006999" cy="10069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743" y="3585871"/>
              <a:ext cx="2013997" cy="201399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514" y="4023643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5932" y="3030096"/>
            <a:ext cx="662163" cy="662163"/>
            <a:chOff x="655932" y="3030096"/>
            <a:chExt cx="662163" cy="66216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5932" y="3030096"/>
              <a:ext cx="662163" cy="6621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1950" y="5362025"/>
            <a:ext cx="630127" cy="687861"/>
            <a:chOff x="671950" y="5362025"/>
            <a:chExt cx="630127" cy="68786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1950" y="5362025"/>
              <a:ext cx="630127" cy="6878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041" y="6947588"/>
            <a:ext cx="719945" cy="719945"/>
            <a:chOff x="627041" y="6947588"/>
            <a:chExt cx="719945" cy="71994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7041" y="6947588"/>
              <a:ext cx="719945" cy="71994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70903" y="-50988"/>
            <a:ext cx="10473674" cy="171827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41811" y="1526830"/>
            <a:ext cx="9227117" cy="80265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9877" y="6544650"/>
            <a:ext cx="2415584" cy="1498282"/>
            <a:chOff x="149877" y="6544650"/>
            <a:chExt cx="2415584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877" y="6544650"/>
              <a:ext cx="2415584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0127" y="1794348"/>
            <a:ext cx="713773" cy="713888"/>
            <a:chOff x="630127" y="1794348"/>
            <a:chExt cx="713773" cy="713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127" y="1794348"/>
              <a:ext cx="713773" cy="7138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3514" y="4023643"/>
            <a:ext cx="1006999" cy="1006999"/>
            <a:chOff x="483514" y="4023643"/>
            <a:chExt cx="1006999" cy="10069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743" y="3585871"/>
              <a:ext cx="2013997" cy="201399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514" y="4023643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5932" y="3030096"/>
            <a:ext cx="662163" cy="662163"/>
            <a:chOff x="655932" y="3030096"/>
            <a:chExt cx="662163" cy="66216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5932" y="3030096"/>
              <a:ext cx="662163" cy="6621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1950" y="5362025"/>
            <a:ext cx="630127" cy="687861"/>
            <a:chOff x="671950" y="5362025"/>
            <a:chExt cx="630127" cy="68786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1950" y="5362025"/>
              <a:ext cx="630127" cy="6878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041" y="6947588"/>
            <a:ext cx="719945" cy="719945"/>
            <a:chOff x="627041" y="6947588"/>
            <a:chExt cx="719945" cy="71994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7041" y="6947588"/>
              <a:ext cx="719945" cy="71994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70903" y="-50988"/>
            <a:ext cx="10473674" cy="171827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41811" y="1526830"/>
            <a:ext cx="9227155" cy="80265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9877" y="6544650"/>
            <a:ext cx="2415584" cy="1498282"/>
            <a:chOff x="149877" y="6544650"/>
            <a:chExt cx="2415584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877" y="6544650"/>
              <a:ext cx="2415584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0127" y="1794348"/>
            <a:ext cx="713773" cy="713888"/>
            <a:chOff x="630127" y="1794348"/>
            <a:chExt cx="713773" cy="713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127" y="1794348"/>
              <a:ext cx="713773" cy="7138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3514" y="4023643"/>
            <a:ext cx="1006999" cy="1006999"/>
            <a:chOff x="483514" y="4023643"/>
            <a:chExt cx="1006999" cy="10069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743" y="3585871"/>
              <a:ext cx="2013997" cy="201399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514" y="4023643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5932" y="3030096"/>
            <a:ext cx="662163" cy="662163"/>
            <a:chOff x="655932" y="3030096"/>
            <a:chExt cx="662163" cy="66216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5932" y="3030096"/>
              <a:ext cx="662163" cy="6621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1950" y="5362025"/>
            <a:ext cx="630127" cy="687861"/>
            <a:chOff x="671950" y="5362025"/>
            <a:chExt cx="630127" cy="68786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1950" y="5362025"/>
              <a:ext cx="630127" cy="6878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041" y="6947588"/>
            <a:ext cx="719945" cy="719945"/>
            <a:chOff x="627041" y="6947588"/>
            <a:chExt cx="719945" cy="71994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7041" y="6947588"/>
              <a:ext cx="719945" cy="71994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70903" y="-50988"/>
            <a:ext cx="10473674" cy="171827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41811" y="1526830"/>
            <a:ext cx="8781298" cy="80265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9877" y="6544650"/>
            <a:ext cx="2415584" cy="1498282"/>
            <a:chOff x="149877" y="6544650"/>
            <a:chExt cx="2415584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877" y="6544650"/>
              <a:ext cx="2415584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0127" y="1794348"/>
            <a:ext cx="713773" cy="713888"/>
            <a:chOff x="630127" y="1794348"/>
            <a:chExt cx="713773" cy="713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127" y="1794348"/>
              <a:ext cx="713773" cy="7138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3514" y="4023643"/>
            <a:ext cx="1006999" cy="1006999"/>
            <a:chOff x="483514" y="4023643"/>
            <a:chExt cx="1006999" cy="10069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743" y="3585871"/>
              <a:ext cx="2013997" cy="201399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514" y="4023643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5932" y="3030096"/>
            <a:ext cx="662163" cy="662163"/>
            <a:chOff x="655932" y="3030096"/>
            <a:chExt cx="662163" cy="66216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5932" y="3030096"/>
              <a:ext cx="662163" cy="6621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1950" y="5362025"/>
            <a:ext cx="630127" cy="687861"/>
            <a:chOff x="671950" y="5362025"/>
            <a:chExt cx="630127" cy="68786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1950" y="5362025"/>
              <a:ext cx="630127" cy="6878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041" y="6947588"/>
            <a:ext cx="719945" cy="719945"/>
            <a:chOff x="627041" y="6947588"/>
            <a:chExt cx="719945" cy="71994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7041" y="6947588"/>
              <a:ext cx="719945" cy="71994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70903" y="-50988"/>
            <a:ext cx="10473674" cy="171827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41811" y="1526830"/>
            <a:ext cx="9814346" cy="80265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9877" y="6544650"/>
            <a:ext cx="2415584" cy="1498282"/>
            <a:chOff x="149877" y="6544650"/>
            <a:chExt cx="2415584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877" y="6544650"/>
              <a:ext cx="2415584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0127" y="1794348"/>
            <a:ext cx="713773" cy="713888"/>
            <a:chOff x="630127" y="1794348"/>
            <a:chExt cx="713773" cy="713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127" y="1794348"/>
              <a:ext cx="713773" cy="7138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3514" y="4023643"/>
            <a:ext cx="1006999" cy="1006999"/>
            <a:chOff x="483514" y="4023643"/>
            <a:chExt cx="1006999" cy="10069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743" y="3585871"/>
              <a:ext cx="2013997" cy="201399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514" y="4023643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5932" y="3030096"/>
            <a:ext cx="662163" cy="662163"/>
            <a:chOff x="655932" y="3030096"/>
            <a:chExt cx="662163" cy="66216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5932" y="3030096"/>
              <a:ext cx="662163" cy="6621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1950" y="5362025"/>
            <a:ext cx="630127" cy="687861"/>
            <a:chOff x="671950" y="5362025"/>
            <a:chExt cx="630127" cy="68786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1950" y="5362025"/>
              <a:ext cx="630127" cy="6878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041" y="6947588"/>
            <a:ext cx="719945" cy="719945"/>
            <a:chOff x="627041" y="6947588"/>
            <a:chExt cx="719945" cy="71994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7041" y="6947588"/>
              <a:ext cx="719945" cy="71994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70903" y="-50988"/>
            <a:ext cx="10473674" cy="171827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41811" y="1526830"/>
            <a:ext cx="9035936" cy="80265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9877" y="6544650"/>
            <a:ext cx="2415584" cy="1498282"/>
            <a:chOff x="149877" y="6544650"/>
            <a:chExt cx="2415584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877" y="6544650"/>
              <a:ext cx="2415584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0127" y="1794348"/>
            <a:ext cx="713773" cy="713888"/>
            <a:chOff x="630127" y="1794348"/>
            <a:chExt cx="713773" cy="713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127" y="1794348"/>
              <a:ext cx="713773" cy="7138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3514" y="4023643"/>
            <a:ext cx="1006999" cy="1006999"/>
            <a:chOff x="483514" y="4023643"/>
            <a:chExt cx="1006999" cy="10069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743" y="3585871"/>
              <a:ext cx="2013997" cy="201399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514" y="4023643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5932" y="3030096"/>
            <a:ext cx="662163" cy="662163"/>
            <a:chOff x="655932" y="3030096"/>
            <a:chExt cx="662163" cy="66216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5932" y="3030096"/>
              <a:ext cx="662163" cy="6621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1950" y="5362025"/>
            <a:ext cx="630127" cy="687861"/>
            <a:chOff x="671950" y="5362025"/>
            <a:chExt cx="630127" cy="68786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1950" y="5362025"/>
              <a:ext cx="630127" cy="6878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041" y="6947588"/>
            <a:ext cx="719945" cy="719945"/>
            <a:chOff x="627041" y="6947588"/>
            <a:chExt cx="719945" cy="71994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7041" y="6947588"/>
              <a:ext cx="719945" cy="71994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70903" y="-50988"/>
            <a:ext cx="10473674" cy="171827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41811" y="1526830"/>
            <a:ext cx="9163641" cy="80265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9877" y="6544650"/>
            <a:ext cx="2415584" cy="1498282"/>
            <a:chOff x="149877" y="6544650"/>
            <a:chExt cx="2415584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877" y="6544650"/>
              <a:ext cx="2415584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0127" y="1794348"/>
            <a:ext cx="713773" cy="713888"/>
            <a:chOff x="630127" y="1794348"/>
            <a:chExt cx="713773" cy="713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127" y="1794348"/>
              <a:ext cx="713773" cy="7138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3514" y="4023643"/>
            <a:ext cx="1006999" cy="1006999"/>
            <a:chOff x="483514" y="4023643"/>
            <a:chExt cx="1006999" cy="10069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743" y="3585871"/>
              <a:ext cx="2013997" cy="201399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514" y="4023643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5932" y="3030096"/>
            <a:ext cx="662163" cy="662163"/>
            <a:chOff x="655932" y="3030096"/>
            <a:chExt cx="662163" cy="66216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5932" y="3030096"/>
              <a:ext cx="662163" cy="6621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1950" y="5362025"/>
            <a:ext cx="630127" cy="687861"/>
            <a:chOff x="671950" y="5362025"/>
            <a:chExt cx="630127" cy="68786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1950" y="5362025"/>
              <a:ext cx="630127" cy="6878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041" y="6947588"/>
            <a:ext cx="719945" cy="719945"/>
            <a:chOff x="627041" y="6947588"/>
            <a:chExt cx="719945" cy="71994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7041" y="6947588"/>
              <a:ext cx="719945" cy="71994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70903" y="-50988"/>
            <a:ext cx="10473674" cy="171827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41811" y="1526830"/>
            <a:ext cx="9437374" cy="80265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9877" y="6544650"/>
            <a:ext cx="2415584" cy="1498282"/>
            <a:chOff x="149877" y="6544650"/>
            <a:chExt cx="2415584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877" y="6544650"/>
              <a:ext cx="2415584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0127" y="1794348"/>
            <a:ext cx="713773" cy="713888"/>
            <a:chOff x="630127" y="1794348"/>
            <a:chExt cx="713773" cy="713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127" y="1794348"/>
              <a:ext cx="713773" cy="7138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3514" y="4023643"/>
            <a:ext cx="1006999" cy="1006999"/>
            <a:chOff x="483514" y="4023643"/>
            <a:chExt cx="1006999" cy="10069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743" y="3585871"/>
              <a:ext cx="2013997" cy="201399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514" y="4023643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5932" y="3030096"/>
            <a:ext cx="662163" cy="662163"/>
            <a:chOff x="655932" y="3030096"/>
            <a:chExt cx="662163" cy="66216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5932" y="3030096"/>
              <a:ext cx="662163" cy="6621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1950" y="5362025"/>
            <a:ext cx="630127" cy="687861"/>
            <a:chOff x="671950" y="5362025"/>
            <a:chExt cx="630127" cy="68786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1950" y="5362025"/>
              <a:ext cx="630127" cy="6878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041" y="6947588"/>
            <a:ext cx="719945" cy="719945"/>
            <a:chOff x="627041" y="6947588"/>
            <a:chExt cx="719945" cy="71994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7041" y="6947588"/>
              <a:ext cx="719945" cy="71994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70903" y="-50988"/>
            <a:ext cx="10473674" cy="171827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510384" y="2592643"/>
            <a:ext cx="15340906" cy="7114345"/>
            <a:chOff x="2510384" y="2592643"/>
            <a:chExt cx="15340906" cy="711434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10384" y="2592643"/>
              <a:ext cx="15340906" cy="711434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41811" y="1526830"/>
            <a:ext cx="11182184" cy="83122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0127" y="1794348"/>
            <a:ext cx="713773" cy="713888"/>
            <a:chOff x="630127" y="1794348"/>
            <a:chExt cx="713773" cy="71388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0127" y="1794348"/>
              <a:ext cx="713773" cy="7138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3514" y="4023643"/>
            <a:ext cx="1006999" cy="1006999"/>
            <a:chOff x="483514" y="4023643"/>
            <a:chExt cx="1006999" cy="10069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43" y="3585871"/>
              <a:ext cx="2013997" cy="201399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3514" y="4023643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5932" y="3030096"/>
            <a:ext cx="662163" cy="662163"/>
            <a:chOff x="655932" y="3030096"/>
            <a:chExt cx="662163" cy="66216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5932" y="3030096"/>
              <a:ext cx="662163" cy="6621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1950" y="5362025"/>
            <a:ext cx="630127" cy="687861"/>
            <a:chOff x="671950" y="5362025"/>
            <a:chExt cx="630127" cy="68786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1950" y="5362025"/>
              <a:ext cx="630127" cy="68786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70903" y="-50988"/>
            <a:ext cx="10461565" cy="173208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6107" y="6572188"/>
            <a:ext cx="2415584" cy="1498282"/>
            <a:chOff x="136107" y="6572188"/>
            <a:chExt cx="2415584" cy="149828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107" y="6572188"/>
              <a:ext cx="2415584" cy="149828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041" y="6947588"/>
            <a:ext cx="719945" cy="719945"/>
            <a:chOff x="627041" y="6947588"/>
            <a:chExt cx="719945" cy="71994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7041" y="6947588"/>
              <a:ext cx="719945" cy="71994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41811" y="1526830"/>
            <a:ext cx="11232957" cy="87723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551692" y="2151292"/>
            <a:ext cx="15296109" cy="7150931"/>
            <a:chOff x="2551692" y="2151292"/>
            <a:chExt cx="15296109" cy="715093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51692" y="2151292"/>
              <a:ext cx="15296109" cy="71509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1687865"/>
            <a:ext cx="2258470" cy="1498282"/>
            <a:chOff x="157115" y="1687865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1687865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127" y="2080062"/>
            <a:ext cx="713773" cy="713888"/>
            <a:chOff x="630127" y="2080062"/>
            <a:chExt cx="713773" cy="7138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948" y="1831826"/>
              <a:ext cx="1427546" cy="142777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0127" y="2080062"/>
              <a:ext cx="713773" cy="7138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3514" y="4847800"/>
            <a:ext cx="1006999" cy="1006999"/>
            <a:chOff x="483514" y="4847800"/>
            <a:chExt cx="1006999" cy="100699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3514" y="4847800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5932" y="3802221"/>
            <a:ext cx="662163" cy="662163"/>
            <a:chOff x="655932" y="3802221"/>
            <a:chExt cx="662163" cy="66216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5932" y="3802221"/>
              <a:ext cx="662163" cy="66216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71950" y="6238215"/>
            <a:ext cx="630127" cy="687861"/>
            <a:chOff x="671950" y="6238215"/>
            <a:chExt cx="630127" cy="68786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1950" y="6238215"/>
              <a:ext cx="630127" cy="68786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27041" y="7309493"/>
            <a:ext cx="719945" cy="719945"/>
            <a:chOff x="627041" y="7309493"/>
            <a:chExt cx="719945" cy="71994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7041" y="7309493"/>
              <a:ext cx="719945" cy="71994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408126" y="2112949"/>
            <a:ext cx="5748431" cy="231713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39111" y="4535825"/>
            <a:ext cx="2199499" cy="60474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566654" y="5508682"/>
            <a:ext cx="2194661" cy="75236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566654" y="7317549"/>
            <a:ext cx="3777956" cy="75236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566654" y="6366358"/>
            <a:ext cx="2887137" cy="60474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0127" y="1711732"/>
            <a:ext cx="713773" cy="713888"/>
            <a:chOff x="630127" y="1711732"/>
            <a:chExt cx="713773" cy="7138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0127" y="1711732"/>
              <a:ext cx="713773" cy="7138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3514" y="4108320"/>
            <a:ext cx="1006999" cy="1006999"/>
            <a:chOff x="483514" y="4108320"/>
            <a:chExt cx="1006999" cy="10069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43" y="3670549"/>
              <a:ext cx="2013997" cy="201399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3514" y="4108320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5932" y="3098943"/>
            <a:ext cx="662163" cy="662163"/>
            <a:chOff x="655932" y="3098943"/>
            <a:chExt cx="662163" cy="6621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5932" y="3098943"/>
              <a:ext cx="662163" cy="6621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1950" y="5614551"/>
            <a:ext cx="630127" cy="687861"/>
            <a:chOff x="671950" y="5614551"/>
            <a:chExt cx="630127" cy="68786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1950" y="5614551"/>
              <a:ext cx="630127" cy="6878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7041" y="7074266"/>
            <a:ext cx="719945" cy="719945"/>
            <a:chOff x="627041" y="7074266"/>
            <a:chExt cx="719945" cy="71994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7041" y="7074266"/>
              <a:ext cx="719945" cy="71994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99986" y="4137122"/>
            <a:ext cx="10884125" cy="23507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3514" y="4847800"/>
            <a:ext cx="1006999" cy="1006999"/>
            <a:chOff x="483514" y="4847800"/>
            <a:chExt cx="1006999" cy="10069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3514" y="4847800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1950" y="6238215"/>
            <a:ext cx="630127" cy="687861"/>
            <a:chOff x="671950" y="6238215"/>
            <a:chExt cx="630127" cy="6878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1950" y="6238215"/>
              <a:ext cx="630127" cy="6878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7041" y="7309493"/>
            <a:ext cx="719945" cy="719945"/>
            <a:chOff x="627041" y="7309493"/>
            <a:chExt cx="719945" cy="71994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7041" y="7309493"/>
              <a:ext cx="719945" cy="7199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66334" y="2352729"/>
            <a:ext cx="641358" cy="641462"/>
            <a:chOff x="666334" y="2352729"/>
            <a:chExt cx="641358" cy="64146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6334" y="2352729"/>
              <a:ext cx="641358" cy="6414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57369" y="3275810"/>
            <a:ext cx="1991811" cy="1346277"/>
            <a:chOff x="257369" y="3275810"/>
            <a:chExt cx="1991811" cy="134627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7369" y="3275810"/>
              <a:ext cx="1991811" cy="134627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89521" y="3630999"/>
            <a:ext cx="594984" cy="594984"/>
            <a:chOff x="689521" y="3630999"/>
            <a:chExt cx="594984" cy="59498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2936" y="3414414"/>
              <a:ext cx="1189969" cy="1189969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9521" y="3630999"/>
              <a:ext cx="594984" cy="59498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460036" y="2589946"/>
            <a:ext cx="2790658" cy="2790658"/>
            <a:chOff x="3460036" y="2589946"/>
            <a:chExt cx="2790658" cy="279065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60036" y="2589946"/>
              <a:ext cx="2790658" cy="279065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889888" y="2560642"/>
            <a:ext cx="2790658" cy="2790658"/>
            <a:chOff x="13889888" y="2560642"/>
            <a:chExt cx="2790658" cy="279065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889888" y="2560642"/>
              <a:ext cx="2790658" cy="279065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054921" y="5914164"/>
            <a:ext cx="2790658" cy="2790658"/>
            <a:chOff x="6054921" y="5914164"/>
            <a:chExt cx="2790658" cy="279065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54921" y="5914164"/>
              <a:ext cx="2790658" cy="279065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96443" y="3345044"/>
            <a:ext cx="8917844" cy="1207809"/>
            <a:chOff x="396443" y="3345044"/>
            <a:chExt cx="8917844" cy="120780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7873" y="3276474"/>
              <a:ext cx="5400384" cy="813698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5616" y="3966201"/>
              <a:ext cx="4728928" cy="64760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636236" y="5827260"/>
            <a:ext cx="2790658" cy="2790658"/>
            <a:chOff x="11636236" y="5827260"/>
            <a:chExt cx="2790658" cy="27906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636236" y="5827260"/>
              <a:ext cx="2790658" cy="279065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737714" y="3375581"/>
            <a:ext cx="9094924" cy="1246505"/>
            <a:chOff x="10737714" y="3375581"/>
            <a:chExt cx="9094924" cy="124650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667783" y="3305650"/>
              <a:ext cx="5507639" cy="831801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30738" y="3999503"/>
              <a:ext cx="4885676" cy="65301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991324" y="6926076"/>
            <a:ext cx="8917844" cy="1207809"/>
            <a:chOff x="2991324" y="6926076"/>
            <a:chExt cx="8917844" cy="120780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922754" y="6857506"/>
              <a:ext cx="5400146" cy="796936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180497" y="7547234"/>
              <a:ext cx="4756566" cy="64760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545105" y="6797819"/>
            <a:ext cx="8917844" cy="1259157"/>
            <a:chOff x="8545105" y="6797819"/>
            <a:chExt cx="8917844" cy="1259157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476535" y="6729249"/>
              <a:ext cx="5400136" cy="833993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734277" y="7446515"/>
              <a:ext cx="4798042" cy="64760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572643" y="2560642"/>
            <a:ext cx="2790658" cy="2790658"/>
            <a:chOff x="8572643" y="2560642"/>
            <a:chExt cx="2790658" cy="2790658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572643" y="2560642"/>
              <a:ext cx="2790658" cy="279065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509048" y="3345048"/>
            <a:ext cx="8917844" cy="1207810"/>
            <a:chOff x="5509048" y="3345048"/>
            <a:chExt cx="8917844" cy="1207810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440478" y="3276478"/>
              <a:ext cx="5400298" cy="810955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698223" y="3966205"/>
              <a:ext cx="4801394" cy="641290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943363" y="1349"/>
            <a:ext cx="6119731" cy="17182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71439" y="1025935"/>
            <a:ext cx="478497" cy="414498"/>
            <a:chOff x="1571439" y="1025935"/>
            <a:chExt cx="478497" cy="4144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1439" y="1025935"/>
              <a:ext cx="478497" cy="41449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43360" y="1349"/>
            <a:ext cx="6041159" cy="17373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1950" y="6238215"/>
            <a:ext cx="630127" cy="687861"/>
            <a:chOff x="671950" y="6238215"/>
            <a:chExt cx="630127" cy="68786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1950" y="6238215"/>
              <a:ext cx="630127" cy="687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7041" y="7309493"/>
            <a:ext cx="719945" cy="719945"/>
            <a:chOff x="627041" y="7309493"/>
            <a:chExt cx="719945" cy="7199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7041" y="7309493"/>
              <a:ext cx="719945" cy="7199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6334" y="2352729"/>
            <a:ext cx="641358" cy="641462"/>
            <a:chOff x="666334" y="2352729"/>
            <a:chExt cx="641358" cy="64146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6334" y="2352729"/>
              <a:ext cx="641358" cy="6414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5932" y="3617867"/>
            <a:ext cx="662163" cy="662163"/>
            <a:chOff x="655932" y="3617867"/>
            <a:chExt cx="662163" cy="66216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5932" y="3617867"/>
              <a:ext cx="662163" cy="66216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0884" y="4528905"/>
            <a:ext cx="2258470" cy="1498282"/>
            <a:chOff x="170884" y="4528905"/>
            <a:chExt cx="2258470" cy="149828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0884" y="4528905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97283" y="4774547"/>
            <a:ext cx="1006999" cy="1006999"/>
            <a:chOff x="497283" y="4774547"/>
            <a:chExt cx="1006999" cy="100699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512" y="4336776"/>
              <a:ext cx="2013997" cy="2013997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7283" y="4774547"/>
              <a:ext cx="1006999" cy="100699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186464" y="1730356"/>
            <a:ext cx="4240943" cy="98093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529364" y="2829236"/>
            <a:ext cx="5961727" cy="74284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499904" y="4955616"/>
            <a:ext cx="9892518" cy="7180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4358981"/>
            <a:ext cx="2258470" cy="1498282"/>
            <a:chOff x="157115" y="4358981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4358981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0127" y="1984824"/>
            <a:ext cx="713773" cy="713888"/>
            <a:chOff x="630127" y="1984824"/>
            <a:chExt cx="713773" cy="713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1948" y="1736588"/>
              <a:ext cx="1427546" cy="142777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127" y="1984824"/>
              <a:ext cx="713773" cy="7138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3514" y="4604623"/>
            <a:ext cx="1006999" cy="1006999"/>
            <a:chOff x="483514" y="4604623"/>
            <a:chExt cx="1006999" cy="10069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43" y="4166852"/>
              <a:ext cx="2013997" cy="2013997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3514" y="4604623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5932" y="3230793"/>
            <a:ext cx="662163" cy="662163"/>
            <a:chOff x="655932" y="3230793"/>
            <a:chExt cx="662163" cy="66216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5932" y="3230793"/>
              <a:ext cx="662163" cy="6621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1950" y="6314406"/>
            <a:ext cx="630127" cy="687861"/>
            <a:chOff x="671950" y="6314406"/>
            <a:chExt cx="630127" cy="68786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1950" y="6314406"/>
              <a:ext cx="630127" cy="6878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041" y="7499969"/>
            <a:ext cx="719945" cy="719945"/>
            <a:chOff x="627041" y="7499969"/>
            <a:chExt cx="719945" cy="71994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7041" y="7499969"/>
              <a:ext cx="719945" cy="7199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465923" y="6514323"/>
            <a:ext cx="4221355" cy="332432"/>
            <a:chOff x="5465923" y="6514323"/>
            <a:chExt cx="4221355" cy="33243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5465923" y="6514323"/>
              <a:ext cx="4221355" cy="33243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847447" y="6514323"/>
            <a:ext cx="4221355" cy="332432"/>
            <a:chOff x="10847447" y="6514323"/>
            <a:chExt cx="4221355" cy="33243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10847447" y="6514323"/>
              <a:ext cx="4221355" cy="33243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43360" y="1349"/>
            <a:ext cx="6041159" cy="17373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9082" y="5423481"/>
            <a:ext cx="2246503" cy="1498282"/>
            <a:chOff x="169082" y="5423481"/>
            <a:chExt cx="2246503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082" y="5423481"/>
              <a:ext cx="2246503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0127" y="1756253"/>
            <a:ext cx="713773" cy="713888"/>
            <a:chOff x="630127" y="1756253"/>
            <a:chExt cx="713773" cy="713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1948" y="1508016"/>
              <a:ext cx="1427546" cy="142777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127" y="1756253"/>
              <a:ext cx="713773" cy="7138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3514" y="4118908"/>
            <a:ext cx="1006999" cy="1006999"/>
            <a:chOff x="483514" y="4118908"/>
            <a:chExt cx="1006999" cy="10069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514" y="4118908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5932" y="3082491"/>
            <a:ext cx="662163" cy="662163"/>
            <a:chOff x="655932" y="3082491"/>
            <a:chExt cx="662163" cy="66216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5932" y="3082491"/>
              <a:ext cx="662163" cy="6621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1950" y="5828692"/>
            <a:ext cx="630127" cy="687861"/>
            <a:chOff x="671950" y="5828692"/>
            <a:chExt cx="630127" cy="68786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8580" y="5546455"/>
              <a:ext cx="1260253" cy="1375721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1950" y="5828692"/>
              <a:ext cx="630127" cy="6878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041" y="7404731"/>
            <a:ext cx="719945" cy="719945"/>
            <a:chOff x="627041" y="7404731"/>
            <a:chExt cx="719945" cy="71994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7041" y="7404731"/>
              <a:ext cx="719945" cy="71994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70899" y="-50989"/>
            <a:ext cx="8043912" cy="171827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15" y="5423481"/>
            <a:ext cx="2258470" cy="1498282"/>
            <a:chOff x="157115" y="5423481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115" y="5423481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0127" y="1756253"/>
            <a:ext cx="713773" cy="713888"/>
            <a:chOff x="630127" y="1756253"/>
            <a:chExt cx="713773" cy="713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1948" y="1508016"/>
              <a:ext cx="1427546" cy="142777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127" y="1756253"/>
              <a:ext cx="713773" cy="7138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3514" y="4118908"/>
            <a:ext cx="1006999" cy="1006999"/>
            <a:chOff x="483514" y="4118908"/>
            <a:chExt cx="1006999" cy="10069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514" y="4118908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5932" y="3082491"/>
            <a:ext cx="662163" cy="662163"/>
            <a:chOff x="655932" y="3082491"/>
            <a:chExt cx="662163" cy="66216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5932" y="3082491"/>
              <a:ext cx="662163" cy="6621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1950" y="5828692"/>
            <a:ext cx="630127" cy="687861"/>
            <a:chOff x="671950" y="5828692"/>
            <a:chExt cx="630127" cy="68786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8580" y="5546455"/>
              <a:ext cx="1260253" cy="1375721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1950" y="5828692"/>
              <a:ext cx="630127" cy="6878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041" y="7404731"/>
            <a:ext cx="719945" cy="719945"/>
            <a:chOff x="627041" y="7404731"/>
            <a:chExt cx="719945" cy="71994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7041" y="7404731"/>
              <a:ext cx="719945" cy="71994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70899" y="-50989"/>
            <a:ext cx="8043912" cy="17182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6107" y="5464789"/>
            <a:ext cx="2415584" cy="1498282"/>
            <a:chOff x="136107" y="5464789"/>
            <a:chExt cx="2415584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107" y="5464789"/>
              <a:ext cx="2415584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0127" y="1756253"/>
            <a:ext cx="713773" cy="713888"/>
            <a:chOff x="630127" y="1756253"/>
            <a:chExt cx="713773" cy="713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127" y="1756253"/>
              <a:ext cx="713773" cy="7138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3514" y="4118908"/>
            <a:ext cx="1006999" cy="1006999"/>
            <a:chOff x="483514" y="4118908"/>
            <a:chExt cx="1006999" cy="10069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3514" y="4118908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5932" y="3082491"/>
            <a:ext cx="662163" cy="662163"/>
            <a:chOff x="655932" y="3082491"/>
            <a:chExt cx="662163" cy="66216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5932" y="3082491"/>
              <a:ext cx="662163" cy="6621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1950" y="5828692"/>
            <a:ext cx="630127" cy="687861"/>
            <a:chOff x="671950" y="5828692"/>
            <a:chExt cx="630127" cy="68786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8580" y="5546455"/>
              <a:ext cx="1260253" cy="1375721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1950" y="5828692"/>
              <a:ext cx="630127" cy="6878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041" y="7404731"/>
            <a:ext cx="719945" cy="719945"/>
            <a:chOff x="627041" y="7404731"/>
            <a:chExt cx="719945" cy="71994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7041" y="7404731"/>
              <a:ext cx="719945" cy="71994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70899" y="-50989"/>
            <a:ext cx="8043912" cy="171827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9877" y="6544650"/>
            <a:ext cx="2415584" cy="1498282"/>
            <a:chOff x="149877" y="6544650"/>
            <a:chExt cx="2415584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877" y="6544650"/>
              <a:ext cx="2415584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0127" y="1794348"/>
            <a:ext cx="713773" cy="713888"/>
            <a:chOff x="630127" y="1794348"/>
            <a:chExt cx="713773" cy="713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127" y="1794348"/>
              <a:ext cx="713773" cy="7138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3514" y="4023643"/>
            <a:ext cx="1006999" cy="1006999"/>
            <a:chOff x="483514" y="4023643"/>
            <a:chExt cx="1006999" cy="10069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743" y="3585871"/>
              <a:ext cx="2013997" cy="201399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514" y="4023643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5932" y="3030096"/>
            <a:ext cx="662163" cy="662163"/>
            <a:chOff x="655932" y="3030096"/>
            <a:chExt cx="662163" cy="66216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5932" y="3030096"/>
              <a:ext cx="662163" cy="6621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1950" y="5362025"/>
            <a:ext cx="630127" cy="687861"/>
            <a:chOff x="671950" y="5362025"/>
            <a:chExt cx="630127" cy="68786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1950" y="5362025"/>
              <a:ext cx="630127" cy="6878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041" y="6947588"/>
            <a:ext cx="719945" cy="719945"/>
            <a:chOff x="627041" y="6947588"/>
            <a:chExt cx="719945" cy="71994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7041" y="6947588"/>
              <a:ext cx="719945" cy="71994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70903" y="-50988"/>
            <a:ext cx="10473674" cy="171827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41811" y="1526830"/>
            <a:ext cx="9035936" cy="80265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2022-05-12T15:54:43Z</dcterms:created>
  <dcterms:modified xsi:type="dcterms:W3CDTF">2022-05-12T15:54:43Z</dcterms:modified>
</cp:coreProperties>
</file>